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22" r:id="rId61"/>
    <p:sldId id="321" r:id="rId62"/>
    <p:sldId id="323" r:id="rId63"/>
    <p:sldId id="344" r:id="rId64"/>
    <p:sldId id="324" r:id="rId65"/>
    <p:sldId id="325" r:id="rId66"/>
    <p:sldId id="326" r:id="rId67"/>
    <p:sldId id="327" r:id="rId68"/>
    <p:sldId id="328" r:id="rId69"/>
    <p:sldId id="331" r:id="rId70"/>
    <p:sldId id="329" r:id="rId71"/>
    <p:sldId id="330" r:id="rId72"/>
    <p:sldId id="332" r:id="rId73"/>
    <p:sldId id="333" r:id="rId74"/>
    <p:sldId id="334" r:id="rId75"/>
    <p:sldId id="335" r:id="rId76"/>
    <p:sldId id="337" r:id="rId77"/>
    <p:sldId id="338" r:id="rId78"/>
    <p:sldId id="339" r:id="rId79"/>
    <p:sldId id="340" r:id="rId80"/>
    <p:sldId id="345" r:id="rId81"/>
    <p:sldId id="341" r:id="rId82"/>
    <p:sldId id="342" r:id="rId83"/>
    <p:sldId id="343" r:id="rId84"/>
    <p:sldId id="346" r:id="rId85"/>
    <p:sldId id="34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6F53D"/>
    <a:srgbClr val="33FF8F"/>
    <a:srgbClr val="C58BFF"/>
    <a:srgbClr val="9933FF"/>
    <a:srgbClr val="0000FF"/>
    <a:srgbClr val="181818"/>
    <a:srgbClr val="232327"/>
    <a:srgbClr val="0EAFE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89" autoAdjust="0"/>
    <p:restoredTop sz="91286" autoAdjust="0"/>
  </p:normalViewPr>
  <p:slideViewPr>
    <p:cSldViewPr snapToGrid="0">
      <p:cViewPr>
        <p:scale>
          <a:sx n="25" d="100"/>
          <a:sy n="25" d="100"/>
        </p:scale>
        <p:origin x="679" y="5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2" Type="http://schemas.openxmlformats.org/officeDocument/2006/relationships/image" Target="../media/image5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51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24.svg"/><Relationship Id="rId9" Type="http://schemas.openxmlformats.org/officeDocument/2006/relationships/image" Target="../media/image40.pn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3.png"/><Relationship Id="rId7" Type="http://schemas.openxmlformats.org/officeDocument/2006/relationships/image" Target="../media/image1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24.sv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4.sv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132.svg"/><Relationship Id="rId7" Type="http://schemas.openxmlformats.org/officeDocument/2006/relationships/image" Target="../media/image136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svg"/><Relationship Id="rId10" Type="http://schemas.openxmlformats.org/officeDocument/2006/relationships/image" Target="../media/image139.jp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microsoft.com/office/2007/relationships/hdphoto" Target="../media/hdphoto11.wdp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141.png"/><Relationship Id="rId21" Type="http://schemas.openxmlformats.org/officeDocument/2006/relationships/image" Target="../media/image154.sv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5" Type="http://schemas.openxmlformats.org/officeDocument/2006/relationships/image" Target="../media/image158.svg"/><Relationship Id="rId2" Type="http://schemas.openxmlformats.org/officeDocument/2006/relationships/notesSlide" Target="../notesSlides/notesSlide5.xml"/><Relationship Id="rId16" Type="http://schemas.microsoft.com/office/2007/relationships/hdphoto" Target="../media/hdphoto12.wdp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svg"/><Relationship Id="rId11" Type="http://schemas.microsoft.com/office/2007/relationships/hdphoto" Target="../media/hdphoto10.wdp"/><Relationship Id="rId24" Type="http://schemas.openxmlformats.org/officeDocument/2006/relationships/image" Target="../media/image157.png"/><Relationship Id="rId5" Type="http://schemas.openxmlformats.org/officeDocument/2006/relationships/image" Target="../media/image133.png"/><Relationship Id="rId15" Type="http://schemas.openxmlformats.org/officeDocument/2006/relationships/image" Target="../media/image149.png"/><Relationship Id="rId23" Type="http://schemas.openxmlformats.org/officeDocument/2006/relationships/image" Target="../media/image156.svg"/><Relationship Id="rId10" Type="http://schemas.openxmlformats.org/officeDocument/2006/relationships/image" Target="../media/image146.png"/><Relationship Id="rId19" Type="http://schemas.openxmlformats.org/officeDocument/2006/relationships/image" Target="../media/image152.svg"/><Relationship Id="rId4" Type="http://schemas.openxmlformats.org/officeDocument/2006/relationships/image" Target="../media/image142.svg"/><Relationship Id="rId9" Type="http://schemas.openxmlformats.org/officeDocument/2006/relationships/image" Target="../media/image145.svg"/><Relationship Id="rId14" Type="http://schemas.openxmlformats.org/officeDocument/2006/relationships/image" Target="../media/image148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23.png"/><Relationship Id="rId9" Type="http://schemas.openxmlformats.org/officeDocument/2006/relationships/image" Target="../media/image2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FA2B39-CA0D-B37C-82A9-E79B23972D4A}"/>
              </a:ext>
            </a:extLst>
          </p:cNvPr>
          <p:cNvGrpSpPr/>
          <p:nvPr/>
        </p:nvGrpSpPr>
        <p:grpSpPr>
          <a:xfrm>
            <a:off x="-2760156" y="1494716"/>
            <a:ext cx="17712311" cy="3868567"/>
            <a:chOff x="3236460" y="149677"/>
            <a:chExt cx="17712311" cy="38685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D1D2C24-10BD-2C51-4D98-1DB42B0237A0}"/>
                </a:ext>
              </a:extLst>
            </p:cNvPr>
            <p:cNvGrpSpPr/>
            <p:nvPr/>
          </p:nvGrpSpPr>
          <p:grpSpPr>
            <a:xfrm>
              <a:off x="3236460" y="149677"/>
              <a:ext cx="5719079" cy="2828769"/>
              <a:chOff x="5896021" y="264998"/>
              <a:chExt cx="5719079" cy="2828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71716C-C580-70C0-7B72-C9AF64EB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4879" y="1117837"/>
                <a:ext cx="5577511" cy="19759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B6015-AE6D-DDFC-27E9-ACB6F020ED7F}"/>
                  </a:ext>
                </a:extLst>
              </p:cNvPr>
              <p:cNvSpPr txBox="1"/>
              <p:nvPr/>
            </p:nvSpPr>
            <p:spPr>
              <a:xfrm>
                <a:off x="9861403" y="264998"/>
                <a:ext cx="17536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View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Switch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5D6BC45-0EA6-CCD6-C35A-89CB5D80CFDC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9803256" y="1095995"/>
                <a:ext cx="934996" cy="560683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B6E52-C118-C476-250C-2CCA1AAC5D16}"/>
                  </a:ext>
                </a:extLst>
              </p:cNvPr>
              <p:cNvSpPr txBox="1"/>
              <p:nvPr/>
            </p:nvSpPr>
            <p:spPr>
              <a:xfrm>
                <a:off x="5896021" y="286839"/>
                <a:ext cx="1846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Condition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EB50D0-9A55-B619-D8BA-6AEB727876D6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6819512" y="1117836"/>
                <a:ext cx="398869" cy="106596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054867-EAEA-9C71-D9E1-F8F28214994B}"/>
                  </a:ext>
                </a:extLst>
              </p:cNvPr>
              <p:cNvSpPr txBox="1"/>
              <p:nvPr/>
            </p:nvSpPr>
            <p:spPr>
              <a:xfrm>
                <a:off x="8049559" y="454273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C86204-CCB0-2EFA-7455-9F3A55716BBB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8926408" y="915938"/>
                <a:ext cx="0" cy="149043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89E7BFE-CEC1-DD57-57D7-7CD5BA1441ED}"/>
                </a:ext>
              </a:extLst>
            </p:cNvPr>
            <p:cNvGrpSpPr/>
            <p:nvPr/>
          </p:nvGrpSpPr>
          <p:grpSpPr>
            <a:xfrm>
              <a:off x="9709676" y="980674"/>
              <a:ext cx="11239095" cy="3037570"/>
              <a:chOff x="348854" y="3093767"/>
              <a:chExt cx="11239095" cy="303757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5659145-680B-C388-5B93-24B15493F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854" y="3093767"/>
                <a:ext cx="5571768" cy="19759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4F1D357-FD67-0F86-478E-9AE21AFA9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0622" y="3093768"/>
                <a:ext cx="5667327" cy="197593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C15A1C-5E51-0D3C-932A-88448687A399}"/>
                  </a:ext>
                </a:extLst>
              </p:cNvPr>
              <p:cNvSpPr txBox="1"/>
              <p:nvPr/>
            </p:nvSpPr>
            <p:spPr>
              <a:xfrm>
                <a:off x="3110686" y="5300340"/>
                <a:ext cx="2126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Target Met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E335048-AEB4-500B-047C-B40D00EB5594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V="1">
                <a:off x="4173967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64562-B979-BDFB-23CE-2059EF18B1CB}"/>
                  </a:ext>
                </a:extLst>
              </p:cNvPr>
              <p:cNvSpPr txBox="1"/>
              <p:nvPr/>
            </p:nvSpPr>
            <p:spPr>
              <a:xfrm>
                <a:off x="7554707" y="5300340"/>
                <a:ext cx="35383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Failed to meet target at year 0.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12E907E-2833-6A63-D640-5B889E72AB8B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flipV="1">
                <a:off x="9323902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1BBC44E-EC1F-D199-1DE3-0A6FDA060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555" y="1090603"/>
            <a:ext cx="8055429" cy="9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2887980"/>
            <a:ext cx="13772419" cy="2252548"/>
            <a:chOff x="-820918" y="1626523"/>
            <a:chExt cx="13772419" cy="22525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20918" y="1626523"/>
              <a:ext cx="3895725" cy="1676400"/>
            </a:xfrm>
            <a:prstGeom prst="roundRect">
              <a:avLst>
                <a:gd name="adj" fmla="val 10892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-809768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715" y="1626523"/>
              <a:ext cx="3895725" cy="1676400"/>
            </a:xfrm>
            <a:prstGeom prst="roundRect">
              <a:avLst>
                <a:gd name="adj" fmla="val 5758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4044866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48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8899500" y="3361651"/>
              <a:ext cx="4052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Hover reveals legend.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6ABAAC-5537-F81C-D6D3-DC37E99A2623}"/>
              </a:ext>
            </a:extLst>
          </p:cNvPr>
          <p:cNvGrpSpPr/>
          <p:nvPr/>
        </p:nvGrpSpPr>
        <p:grpSpPr>
          <a:xfrm>
            <a:off x="-320136" y="2034008"/>
            <a:ext cx="12832272" cy="2789983"/>
            <a:chOff x="-633057" y="1271061"/>
            <a:chExt cx="12832272" cy="27899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914040-5308-2689-37F0-C2C9AB68AA77}"/>
                </a:ext>
              </a:extLst>
            </p:cNvPr>
            <p:cNvGrpSpPr/>
            <p:nvPr/>
          </p:nvGrpSpPr>
          <p:grpSpPr>
            <a:xfrm>
              <a:off x="-633057" y="1271061"/>
              <a:ext cx="5927762" cy="2609569"/>
              <a:chOff x="2450690" y="1753344"/>
              <a:chExt cx="5927762" cy="260956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999581A-EBF3-AADF-43B7-81A3B0797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0690" y="2591882"/>
                <a:ext cx="5927762" cy="925867"/>
              </a:xfrm>
              <a:prstGeom prst="roundRect">
                <a:avLst/>
              </a:prstGeom>
            </p:spPr>
          </p:pic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1C0B3C5-B3F1-4265-1982-046DD4488300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V="1">
                <a:off x="4942852" y="3252379"/>
                <a:ext cx="0" cy="74120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6C7E97-89D1-5AAA-F944-8D748C2024F7}"/>
                  </a:ext>
                </a:extLst>
              </p:cNvPr>
              <p:cNvSpPr txBox="1"/>
              <p:nvPr/>
            </p:nvSpPr>
            <p:spPr>
              <a:xfrm>
                <a:off x="3609795" y="3993581"/>
                <a:ext cx="2666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 &amp; Display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42EF12-9207-95C1-C756-B48161DE223C}"/>
                  </a:ext>
                </a:extLst>
              </p:cNvPr>
              <p:cNvSpPr txBox="1"/>
              <p:nvPr/>
            </p:nvSpPr>
            <p:spPr>
              <a:xfrm>
                <a:off x="5109880" y="1753344"/>
                <a:ext cx="2528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Play Pause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42E986C-2A34-8BA0-44B3-D8B380E8657A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6374008" y="2122676"/>
                <a:ext cx="0" cy="67431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A78705-10E3-EFB7-4A38-CD6D67FF9673}"/>
                  </a:ext>
                </a:extLst>
              </p:cNvPr>
              <p:cNvSpPr txBox="1"/>
              <p:nvPr/>
            </p:nvSpPr>
            <p:spPr>
              <a:xfrm>
                <a:off x="6329666" y="3986955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Reset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D161456-13BA-6DF6-6A57-7EB6B01CB45C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V="1">
                <a:off x="7249149" y="3287425"/>
                <a:ext cx="0" cy="699530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4DDEE-0D4D-5296-366F-A190393E9B53}"/>
                </a:ext>
              </a:extLst>
            </p:cNvPr>
            <p:cNvGrpSpPr/>
            <p:nvPr/>
          </p:nvGrpSpPr>
          <p:grpSpPr>
            <a:xfrm>
              <a:off x="6427518" y="2109599"/>
              <a:ext cx="5771697" cy="1951445"/>
              <a:chOff x="3087940" y="3931625"/>
              <a:chExt cx="5771697" cy="195144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149332F-E881-917A-9D9E-5B6FAA6D8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7940" y="3931625"/>
                <a:ext cx="5771697" cy="925867"/>
              </a:xfrm>
              <a:prstGeom prst="round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3710EB-EC47-FAB7-9BBE-9B6F9607C2A9}"/>
                  </a:ext>
                </a:extLst>
              </p:cNvPr>
              <p:cNvSpPr txBox="1"/>
              <p:nvPr/>
            </p:nvSpPr>
            <p:spPr>
              <a:xfrm>
                <a:off x="6285679" y="5236739"/>
                <a:ext cx="1149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Confirm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4A5059B-B132-A102-0931-409FB4999DC3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flipV="1">
                <a:off x="6860516" y="4566460"/>
                <a:ext cx="184333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C138AB-F732-0FD2-2F4C-1B73E73DFC5E}"/>
                  </a:ext>
                </a:extLst>
              </p:cNvPr>
              <p:cNvSpPr txBox="1"/>
              <p:nvPr/>
            </p:nvSpPr>
            <p:spPr>
              <a:xfrm>
                <a:off x="7664937" y="5236739"/>
                <a:ext cx="1011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Cancel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0125232-971B-2FA5-1531-AA5236331762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 flipH="1" flipV="1">
                <a:off x="7949896" y="4566460"/>
                <a:ext cx="220949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E790-3133-2ABC-182F-0BDBDB6FEE9E}"/>
                </a:ext>
              </a:extLst>
            </p:cNvPr>
            <p:cNvSpPr txBox="1"/>
            <p:nvPr/>
          </p:nvSpPr>
          <p:spPr>
            <a:xfrm>
              <a:off x="7107118" y="3553212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Active Text Box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A58BBA-1747-9461-C130-C19FEC503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399" y="2784306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A18FDA-AB1F-84A5-3E3D-E950AD1B3110}"/>
              </a:ext>
            </a:extLst>
          </p:cNvPr>
          <p:cNvGrpSpPr/>
          <p:nvPr/>
        </p:nvGrpSpPr>
        <p:grpSpPr>
          <a:xfrm>
            <a:off x="1627236" y="-670607"/>
            <a:ext cx="8470125" cy="7864142"/>
            <a:chOff x="1627236" y="-670607"/>
            <a:chExt cx="8470125" cy="7864142"/>
          </a:xfrm>
        </p:grpSpPr>
        <p:pic>
          <p:nvPicPr>
            <p:cNvPr id="3" name="Picture 2" descr="A diagram of a project&#10;&#10;Description automatically generated">
              <a:extLst>
                <a:ext uri="{FF2B5EF4-FFF2-40B4-BE49-F238E27FC236}">
                  <a16:creationId xmlns:a16="http://schemas.microsoft.com/office/drawing/2014/main" id="{9D876A59-742B-B5EF-4FFD-1CABEC87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040" y="0"/>
              <a:ext cx="7470321" cy="68580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817B6-DF4D-484B-0F90-7847866099F2}"/>
                </a:ext>
              </a:extLst>
            </p:cNvPr>
            <p:cNvGrpSpPr/>
            <p:nvPr/>
          </p:nvGrpSpPr>
          <p:grpSpPr>
            <a:xfrm>
              <a:off x="1628196" y="-670607"/>
              <a:ext cx="2627040" cy="670607"/>
              <a:chOff x="-787481" y="238743"/>
              <a:chExt cx="2627040" cy="67060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F695228-72CB-793C-87D1-1AC74EF70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7481" y="238743"/>
                <a:ext cx="2627040" cy="670607"/>
              </a:xfrm>
              <a:prstGeom prst="rect">
                <a:avLst/>
              </a:prstGeom>
            </p:spPr>
          </p:pic>
          <p:pic>
            <p:nvPicPr>
              <p:cNvPr id="5" name="Graphic 4" descr="Cursor with solid fill">
                <a:extLst>
                  <a:ext uri="{FF2B5EF4-FFF2-40B4-BE49-F238E27FC236}">
                    <a16:creationId xmlns:a16="http://schemas.microsoft.com/office/drawing/2014/main" id="{CC98D0CE-5670-7D17-2A83-195FE5E47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7781" y="597075"/>
                <a:ext cx="312275" cy="31227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E81262-6FEA-83B8-E5FA-4B81EC3A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7236" y="6522464"/>
              <a:ext cx="2628000" cy="671071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623965-1230-79BB-1F02-86367E9B0DA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95" y="0"/>
              <a:ext cx="0" cy="4572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77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22FCE1-2230-7B7F-47E9-8FCE127D89E9}"/>
              </a:ext>
            </a:extLst>
          </p:cNvPr>
          <p:cNvGrpSpPr/>
          <p:nvPr/>
        </p:nvGrpSpPr>
        <p:grpSpPr>
          <a:xfrm>
            <a:off x="-14677450" y="990517"/>
            <a:ext cx="35728879" cy="8949233"/>
            <a:chOff x="-15764578" y="890765"/>
            <a:chExt cx="35728879" cy="8949233"/>
          </a:xfrm>
        </p:grpSpPr>
        <p:pic>
          <p:nvPicPr>
            <p:cNvPr id="12" name="Picture 11" descr="A group of black text boxes&#10;&#10;Description automatically generated">
              <a:extLst>
                <a:ext uri="{FF2B5EF4-FFF2-40B4-BE49-F238E27FC236}">
                  <a16:creationId xmlns:a16="http://schemas.microsoft.com/office/drawing/2014/main" id="{787B4357-4C56-4EC5-2CB4-A7B1F0C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64578" y="890765"/>
              <a:ext cx="19550042" cy="8937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448E34-AFDD-F9CF-3D06-F582184B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21" y="890766"/>
              <a:ext cx="7521616" cy="89492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3D8842-BEEE-5341-D325-25E5388D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630" y="902835"/>
              <a:ext cx="8184671" cy="89250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BC5EB1-2EC4-043F-9E70-34CE08DA7DB8}"/>
                </a:ext>
              </a:extLst>
            </p:cNvPr>
            <p:cNvSpPr txBox="1"/>
            <p:nvPr/>
          </p:nvSpPr>
          <p:spPr>
            <a:xfrm>
              <a:off x="9829414" y="1250137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8D613B-68D5-0E6D-4C16-CF7B556F4752}"/>
                </a:ext>
              </a:extLst>
            </p:cNvPr>
            <p:cNvSpPr txBox="1"/>
            <p:nvPr/>
          </p:nvSpPr>
          <p:spPr>
            <a:xfrm>
              <a:off x="16961873" y="1250136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08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318ACA-7B4F-7172-4626-C027852CDFC5}"/>
              </a:ext>
            </a:extLst>
          </p:cNvPr>
          <p:cNvGrpSpPr/>
          <p:nvPr/>
        </p:nvGrpSpPr>
        <p:grpSpPr>
          <a:xfrm>
            <a:off x="-4223513" y="1300777"/>
            <a:ext cx="20639025" cy="5557223"/>
            <a:chOff x="-4818797" y="1300777"/>
            <a:chExt cx="20639025" cy="5557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2DEC6F-0A94-D056-63B6-A0545704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18797" y="1300778"/>
              <a:ext cx="10039640" cy="555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F48889-4CE8-DD54-CFC6-3BC422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582" y="1300777"/>
              <a:ext cx="10121646" cy="547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76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06 Feb 2024 – 15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468A3-F120-41FF-8FE2-91A398957AD3}"/>
              </a:ext>
            </a:extLst>
          </p:cNvPr>
          <p:cNvGrpSpPr/>
          <p:nvPr/>
        </p:nvGrpSpPr>
        <p:grpSpPr>
          <a:xfrm>
            <a:off x="-612842" y="832914"/>
            <a:ext cx="13553946" cy="5192171"/>
            <a:chOff x="304800" y="985314"/>
            <a:chExt cx="13553946" cy="5192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265810-8BFC-3313-697A-0E18ED0E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4" t="3972" r="15000" b="8201"/>
            <a:stretch/>
          </p:blipFill>
          <p:spPr>
            <a:xfrm>
              <a:off x="304800" y="985314"/>
              <a:ext cx="8752114" cy="5192171"/>
            </a:xfrm>
            <a:prstGeom prst="roundRect">
              <a:avLst>
                <a:gd name="adj" fmla="val 1991"/>
              </a:avLst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0D1349-513A-A99C-E587-4EBB02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852" y="985314"/>
              <a:ext cx="4561894" cy="4158186"/>
            </a:xfrm>
            <a:prstGeom prst="roundRect">
              <a:avLst>
                <a:gd name="adj" fmla="val 3561"/>
              </a:avLst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EC8A30E-FF5E-24CC-E766-E6A09BBE9EF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915400" y="5143500"/>
              <a:ext cx="2662399" cy="729186"/>
            </a:xfrm>
            <a:prstGeom prst="bent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793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Feb 2024 – 15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05A9F-DA8A-DE99-5A56-B02680680F8A}"/>
              </a:ext>
            </a:extLst>
          </p:cNvPr>
          <p:cNvGrpSpPr/>
          <p:nvPr/>
        </p:nvGrpSpPr>
        <p:grpSpPr>
          <a:xfrm>
            <a:off x="-7244863" y="1699195"/>
            <a:ext cx="26681726" cy="5158805"/>
            <a:chOff x="-8338458" y="1698170"/>
            <a:chExt cx="26681726" cy="5158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60C321-8D7D-09E6-0835-86FDBBBF1996}"/>
                </a:ext>
              </a:extLst>
            </p:cNvPr>
            <p:cNvGrpSpPr/>
            <p:nvPr/>
          </p:nvGrpSpPr>
          <p:grpSpPr>
            <a:xfrm>
              <a:off x="-8338458" y="1773775"/>
              <a:ext cx="9786258" cy="5083200"/>
              <a:chOff x="0" y="1612109"/>
              <a:chExt cx="9786258" cy="5159830"/>
            </a:xfrm>
          </p:grpSpPr>
          <p:pic>
            <p:nvPicPr>
              <p:cNvPr id="4" name="Picture 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D594E908-492B-1262-C144-F2AD7BA6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2699" r="3984" b="12064"/>
              <a:stretch/>
            </p:blipFill>
            <p:spPr>
              <a:xfrm>
                <a:off x="0" y="1612109"/>
                <a:ext cx="9775372" cy="51598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09C07-5DD3-85BD-6F1D-07642A19E0D3}"/>
                  </a:ext>
                </a:extLst>
              </p:cNvPr>
              <p:cNvSpPr txBox="1"/>
              <p:nvPr/>
            </p:nvSpPr>
            <p:spPr>
              <a:xfrm>
                <a:off x="7114904" y="5602388"/>
                <a:ext cx="26713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Home Page</a:t>
                </a:r>
                <a:endParaRPr lang="en-US" sz="3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D597B2-82ED-D983-A54D-1866EFF2A11D}"/>
                </a:ext>
              </a:extLst>
            </p:cNvPr>
            <p:cNvGrpSpPr/>
            <p:nvPr/>
          </p:nvGrpSpPr>
          <p:grpSpPr>
            <a:xfrm>
              <a:off x="1626219" y="1698170"/>
              <a:ext cx="9676015" cy="5084224"/>
              <a:chOff x="9964677" y="1612109"/>
              <a:chExt cx="9676015" cy="5084224"/>
            </a:xfrm>
          </p:grpSpPr>
          <p:pic>
            <p:nvPicPr>
              <p:cNvPr id="8" name="Picture 7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C7B36035-49E9-720C-4DD7-E4D4641E7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13015" r="4801" b="12849"/>
              <a:stretch/>
            </p:blipFill>
            <p:spPr>
              <a:xfrm>
                <a:off x="9964677" y="1612109"/>
                <a:ext cx="9676015" cy="508422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6E571-2CAD-F71C-D144-C044B449CF4D}"/>
                  </a:ext>
                </a:extLst>
              </p:cNvPr>
              <p:cNvSpPr txBox="1"/>
              <p:nvPr/>
            </p:nvSpPr>
            <p:spPr>
              <a:xfrm>
                <a:off x="15554599" y="4725224"/>
                <a:ext cx="2671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Planner Page</a:t>
                </a:r>
                <a:endParaRPr lang="en-US" sz="36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BCEA56-11BE-B9A6-1A70-CEB462799DC5}"/>
                </a:ext>
              </a:extLst>
            </p:cNvPr>
            <p:cNvGrpSpPr/>
            <p:nvPr/>
          </p:nvGrpSpPr>
          <p:grpSpPr>
            <a:xfrm>
              <a:off x="11491539" y="1699194"/>
              <a:ext cx="6851729" cy="5083200"/>
              <a:chOff x="11491539" y="1699194"/>
              <a:chExt cx="6851729" cy="5083200"/>
            </a:xfrm>
          </p:grpSpPr>
          <p:pic>
            <p:nvPicPr>
              <p:cNvPr id="14" name="Picture 1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33F0139D-7D97-A2DD-0D4D-AA6F3CBE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1539" y="1699194"/>
                <a:ext cx="6851729" cy="5083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F0DCD-02D9-BA0B-76A8-C1C4C03F424A}"/>
                  </a:ext>
                </a:extLst>
              </p:cNvPr>
              <p:cNvSpPr txBox="1"/>
              <p:nvPr/>
            </p:nvSpPr>
            <p:spPr>
              <a:xfrm>
                <a:off x="13028188" y="5058462"/>
                <a:ext cx="3778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Picker</a:t>
                </a:r>
                <a:endParaRPr 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180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May 2024 – 26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BDCB-1D95-2F02-8793-BC408394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1805" r="1141" b="1643"/>
          <a:stretch/>
        </p:blipFill>
        <p:spPr>
          <a:xfrm>
            <a:off x="1253222" y="1122218"/>
            <a:ext cx="9685556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May 2024 – 01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5EEB8-8988-28E3-8F33-B07334EBFF28}"/>
              </a:ext>
            </a:extLst>
          </p:cNvPr>
          <p:cNvGrpSpPr/>
          <p:nvPr/>
        </p:nvGrpSpPr>
        <p:grpSpPr>
          <a:xfrm>
            <a:off x="-469937" y="1629000"/>
            <a:ext cx="13268135" cy="3600000"/>
            <a:chOff x="0" y="1300841"/>
            <a:chExt cx="13268135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5F886E-95B5-23E1-ABFD-4EF12A328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/>
            <a:stretch/>
          </p:blipFill>
          <p:spPr>
            <a:xfrm>
              <a:off x="6958360" y="1300841"/>
              <a:ext cx="6309775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D0853-CC0D-CE17-606A-9415B36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"/>
            <a:stretch/>
          </p:blipFill>
          <p:spPr>
            <a:xfrm>
              <a:off x="0" y="1300841"/>
              <a:ext cx="66692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3930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02 June 2024 – 11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6831B-ACEC-E7C9-1FA9-B67F98C04AE8}"/>
              </a:ext>
            </a:extLst>
          </p:cNvPr>
          <p:cNvGrpSpPr/>
          <p:nvPr/>
        </p:nvGrpSpPr>
        <p:grpSpPr>
          <a:xfrm>
            <a:off x="-6354283" y="880341"/>
            <a:ext cx="24965162" cy="5609679"/>
            <a:chOff x="-6354283" y="880341"/>
            <a:chExt cx="24965162" cy="56096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19016-5495-EFCB-A9F2-0ABACEEB3ECB}"/>
                </a:ext>
              </a:extLst>
            </p:cNvPr>
            <p:cNvGrpSpPr/>
            <p:nvPr/>
          </p:nvGrpSpPr>
          <p:grpSpPr>
            <a:xfrm>
              <a:off x="-6354283" y="883954"/>
              <a:ext cx="14815714" cy="5606066"/>
              <a:chOff x="-3118084" y="883954"/>
              <a:chExt cx="14815714" cy="56060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F67BB9-566E-02BE-BFE7-D41BB4D527A0}"/>
                  </a:ext>
                </a:extLst>
              </p:cNvPr>
              <p:cNvGrpSpPr/>
              <p:nvPr/>
            </p:nvGrpSpPr>
            <p:grpSpPr>
              <a:xfrm>
                <a:off x="-3118084" y="883954"/>
                <a:ext cx="4493941" cy="5606066"/>
                <a:chOff x="-3334215" y="3276491"/>
                <a:chExt cx="4493941" cy="560606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C191EB-494A-28BE-8F14-2A1B48F0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80" r="16128"/>
                <a:stretch/>
              </p:blipFill>
              <p:spPr>
                <a:xfrm>
                  <a:off x="-3334215" y="3276491"/>
                  <a:ext cx="4493941" cy="3213529"/>
                </a:xfrm>
                <a:prstGeom prst="roundRect">
                  <a:avLst>
                    <a:gd name="adj" fmla="val 3421"/>
                  </a:avLst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C7E75C0-1BF6-6B88-2536-E8D13531C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34215" y="6666088"/>
                  <a:ext cx="4493941" cy="2216469"/>
                </a:xfrm>
                <a:prstGeom prst="roundRect">
                  <a:avLst>
                    <a:gd name="adj" fmla="val 91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7913300-C721-9C9F-1BCC-D13635BD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9" t="2903" r="750" b="3348"/>
              <a:stretch/>
            </p:blipFill>
            <p:spPr>
              <a:xfrm>
                <a:off x="1494264" y="883955"/>
                <a:ext cx="10203366" cy="5606065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E12E49-7FD2-6B8B-084C-8BE8A766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7" t="2540" r="1429" b="2699"/>
            <a:stretch/>
          </p:blipFill>
          <p:spPr>
            <a:xfrm>
              <a:off x="8461431" y="880341"/>
              <a:ext cx="10149448" cy="56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531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 June 2024 – 18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397B3-15E1-AA0D-421C-5BE29985BAEB}"/>
              </a:ext>
            </a:extLst>
          </p:cNvPr>
          <p:cNvGrpSpPr/>
          <p:nvPr/>
        </p:nvGrpSpPr>
        <p:grpSpPr>
          <a:xfrm>
            <a:off x="-1590063" y="1629000"/>
            <a:ext cx="15372126" cy="3600000"/>
            <a:chOff x="-1148952" y="957942"/>
            <a:chExt cx="15372126" cy="36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E9952-036E-854A-3F73-672E69C8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57" r="18750"/>
            <a:stretch/>
          </p:blipFill>
          <p:spPr>
            <a:xfrm>
              <a:off x="-1148952" y="957942"/>
              <a:ext cx="5280296" cy="3600000"/>
            </a:xfrm>
            <a:prstGeom prst="roundRect">
              <a:avLst>
                <a:gd name="adj" fmla="val 2997"/>
              </a:avLst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163983-BA3D-A773-82FA-43B9659F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7" t="2403" r="1567" b="2222"/>
            <a:stretch/>
          </p:blipFill>
          <p:spPr>
            <a:xfrm>
              <a:off x="4318000" y="957942"/>
              <a:ext cx="5822628" cy="36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A54422-9F0D-18BF-87AB-2CDB964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7284" y="957942"/>
              <a:ext cx="3895890" cy="3600000"/>
            </a:xfrm>
            <a:prstGeom prst="roundRect">
              <a:avLst>
                <a:gd name="adj" fmla="val 926"/>
              </a:avLst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1A4490-F8AA-093C-D413-07F438033505}"/>
              </a:ext>
            </a:extLst>
          </p:cNvPr>
          <p:cNvSpPr txBox="1"/>
          <p:nvPr/>
        </p:nvSpPr>
        <p:spPr>
          <a:xfrm>
            <a:off x="4116849" y="982669"/>
            <a:ext cx="534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Bridge To College Version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990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20 June 2024 – 27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F2C7B-1A71-7A94-116A-554EA6994097}"/>
              </a:ext>
            </a:extLst>
          </p:cNvPr>
          <p:cNvGrpSpPr/>
          <p:nvPr/>
        </p:nvGrpSpPr>
        <p:grpSpPr>
          <a:xfrm>
            <a:off x="-3602081" y="992413"/>
            <a:ext cx="19396161" cy="5400000"/>
            <a:chOff x="133499" y="1166585"/>
            <a:chExt cx="19396161" cy="540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6661E0-FF9E-C1D5-5BFA-A0AE1C8EAFD7}"/>
                </a:ext>
              </a:extLst>
            </p:cNvPr>
            <p:cNvGrpSpPr/>
            <p:nvPr/>
          </p:nvGrpSpPr>
          <p:grpSpPr>
            <a:xfrm>
              <a:off x="133499" y="1166585"/>
              <a:ext cx="19396161" cy="5400000"/>
              <a:chOff x="133499" y="1166585"/>
              <a:chExt cx="19396161" cy="5400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73B353-66E5-1A87-8261-7B3323EAA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9" y="1166585"/>
                <a:ext cx="8289765" cy="540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1CD3F-9155-8E28-4C42-1B0BD78A8662}"/>
                  </a:ext>
                </a:extLst>
              </p:cNvPr>
              <p:cNvSpPr/>
              <p:nvPr/>
            </p:nvSpPr>
            <p:spPr>
              <a:xfrm>
                <a:off x="6656615" y="4038600"/>
                <a:ext cx="1485900" cy="3592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E32A43-4A31-6CDA-FC1E-47F8F32A1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0"/>
              <a:stretch/>
            </p:blipFill>
            <p:spPr>
              <a:xfrm>
                <a:off x="8423264" y="1166585"/>
                <a:ext cx="11106396" cy="540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8B06E5-B03F-40B4-026C-95122047D726}"/>
                </a:ext>
              </a:extLst>
            </p:cNvPr>
            <p:cNvSpPr/>
            <p:nvPr/>
          </p:nvSpPr>
          <p:spPr>
            <a:xfrm>
              <a:off x="8611985" y="4754880"/>
              <a:ext cx="5403274" cy="157110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98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June 2024 – 30 July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F7A8B-BF14-F7EA-828F-D2E684AF5C79}"/>
              </a:ext>
            </a:extLst>
          </p:cNvPr>
          <p:cNvGrpSpPr/>
          <p:nvPr/>
        </p:nvGrpSpPr>
        <p:grpSpPr>
          <a:xfrm>
            <a:off x="-3429321" y="729000"/>
            <a:ext cx="19186903" cy="5400000"/>
            <a:chOff x="368660" y="931026"/>
            <a:chExt cx="19186903" cy="54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496E5-1D54-6186-C23A-1CDCA7F78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731"/>
            <a:stretch/>
          </p:blipFill>
          <p:spPr>
            <a:xfrm>
              <a:off x="368660" y="931026"/>
              <a:ext cx="7420472" cy="54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08063E-8C2E-46C6-A7FD-8A793D90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0" t="2149" r="1273" b="4083"/>
            <a:stretch/>
          </p:blipFill>
          <p:spPr>
            <a:xfrm>
              <a:off x="7922135" y="931026"/>
              <a:ext cx="1163342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11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EF5B5-4ED0-28FC-3787-829FCFFB83AD}"/>
              </a:ext>
            </a:extLst>
          </p:cNvPr>
          <p:cNvGrpSpPr/>
          <p:nvPr/>
        </p:nvGrpSpPr>
        <p:grpSpPr>
          <a:xfrm>
            <a:off x="-480619" y="433068"/>
            <a:ext cx="15068069" cy="6375600"/>
            <a:chOff x="-480619" y="433068"/>
            <a:chExt cx="15068069" cy="6375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D434D1-B3C7-920C-6B47-F4A351A9DAB3}"/>
                </a:ext>
              </a:extLst>
            </p:cNvPr>
            <p:cNvGrpSpPr/>
            <p:nvPr/>
          </p:nvGrpSpPr>
          <p:grpSpPr>
            <a:xfrm>
              <a:off x="4808238" y="434898"/>
              <a:ext cx="9779212" cy="6373770"/>
              <a:chOff x="4808238" y="434898"/>
              <a:chExt cx="9779212" cy="63737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B9E2169-166E-72A0-B617-1FF84AB8A7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" t="3159" r="-114" b="3903"/>
              <a:stretch/>
            </p:blipFill>
            <p:spPr>
              <a:xfrm>
                <a:off x="4808238" y="434898"/>
                <a:ext cx="9779212" cy="63737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012831-4759-8FE6-25AC-E7B9AAB83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797" y="630894"/>
                <a:ext cx="1521145" cy="779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A4EBC6-6BFD-F472-ADA3-918F8457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0619" y="433068"/>
              <a:ext cx="5159077" cy="63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48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C958C1-5360-72CF-3CF7-2D5B4C6DC737}"/>
              </a:ext>
            </a:extLst>
          </p:cNvPr>
          <p:cNvGrpSpPr/>
          <p:nvPr/>
        </p:nvGrpSpPr>
        <p:grpSpPr>
          <a:xfrm>
            <a:off x="-821121" y="1231348"/>
            <a:ext cx="13834242" cy="4395304"/>
            <a:chOff x="-821121" y="1231348"/>
            <a:chExt cx="13834242" cy="43953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179E9B-BEF2-9574-9E42-504FFB7E4EBC}"/>
                </a:ext>
              </a:extLst>
            </p:cNvPr>
            <p:cNvGrpSpPr/>
            <p:nvPr/>
          </p:nvGrpSpPr>
          <p:grpSpPr>
            <a:xfrm>
              <a:off x="-821121" y="1231348"/>
              <a:ext cx="13834242" cy="4395304"/>
              <a:chOff x="86061" y="1268999"/>
              <a:chExt cx="13834242" cy="439530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5ACF89E-FB75-97F1-5DE1-D2E0F451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04" t="1992" r="1159" b="2624"/>
              <a:stretch/>
            </p:blipFill>
            <p:spPr>
              <a:xfrm>
                <a:off x="86061" y="1268999"/>
                <a:ext cx="7987843" cy="4320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26AE55A-C396-BA91-6280-308A1D71A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1480" y="1344303"/>
                <a:ext cx="5738823" cy="4320000"/>
              </a:xfrm>
              <a:prstGeom prst="roundRect">
                <a:avLst>
                  <a:gd name="adj" fmla="val 2064"/>
                </a:avLst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E3FE92-0C0A-273E-A4D2-72D11F06201F}"/>
                </a:ext>
              </a:extLst>
            </p:cNvPr>
            <p:cNvSpPr txBox="1"/>
            <p:nvPr/>
          </p:nvSpPr>
          <p:spPr>
            <a:xfrm>
              <a:off x="5596601" y="4159011"/>
              <a:ext cx="102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WORLD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39ED48-6897-E714-EA9B-F8151B12A54A}"/>
                </a:ext>
              </a:extLst>
            </p:cNvPr>
            <p:cNvSpPr txBox="1"/>
            <p:nvPr/>
          </p:nvSpPr>
          <p:spPr>
            <a:xfrm>
              <a:off x="7943932" y="2794846"/>
              <a:ext cx="125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PLANNER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20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033CF25-D86C-4DF3-3800-BFD5FC366708}"/>
              </a:ext>
            </a:extLst>
          </p:cNvPr>
          <p:cNvGrpSpPr/>
          <p:nvPr/>
        </p:nvGrpSpPr>
        <p:grpSpPr>
          <a:xfrm>
            <a:off x="-2353591" y="369000"/>
            <a:ext cx="16716306" cy="6120000"/>
            <a:chOff x="-4957840" y="350979"/>
            <a:chExt cx="16716306" cy="612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8AA4AA-DFBA-9B15-0CDA-D95F4490F3CB}"/>
                </a:ext>
              </a:extLst>
            </p:cNvPr>
            <p:cNvGrpSpPr/>
            <p:nvPr/>
          </p:nvGrpSpPr>
          <p:grpSpPr>
            <a:xfrm>
              <a:off x="-4957840" y="350979"/>
              <a:ext cx="16716306" cy="6120000"/>
              <a:chOff x="-4957840" y="350979"/>
              <a:chExt cx="16716306" cy="612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22937A2-B4F4-32AB-DC37-4FFC558A9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35452" y="350979"/>
                <a:ext cx="6623014" cy="612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7BC811-B387-883B-1A24-EC41998709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23" t="2500" r="1194" b="1834"/>
              <a:stretch/>
            </p:blipFill>
            <p:spPr>
              <a:xfrm>
                <a:off x="-4957840" y="350979"/>
                <a:ext cx="9915679" cy="6120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3C0C1-B84C-D936-AD4E-A9DE41F25595}"/>
                  </a:ext>
                </a:extLst>
              </p:cNvPr>
              <p:cNvSpPr txBox="1"/>
              <p:nvPr/>
            </p:nvSpPr>
            <p:spPr>
              <a:xfrm>
                <a:off x="3122342" y="4148253"/>
                <a:ext cx="1025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highlight>
                      <a:srgbClr val="FFFF00"/>
                    </a:highlight>
                    <a:latin typeface="Cambria" panose="02040503050406030204" pitchFamily="18" charset="0"/>
                    <a:ea typeface="Cambria" panose="02040503050406030204" pitchFamily="18" charset="0"/>
                  </a:rPr>
                  <a:t>WORLD</a:t>
                </a:r>
                <a:endParaRPr lang="en-US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E17C4-D56A-173A-6106-DDAD3C318898}"/>
                </a:ext>
              </a:extLst>
            </p:cNvPr>
            <p:cNvSpPr txBox="1"/>
            <p:nvPr/>
          </p:nvSpPr>
          <p:spPr>
            <a:xfrm>
              <a:off x="5286797" y="2784088"/>
              <a:ext cx="125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PLANNER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9925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C6B60-9EA3-3750-B556-C61ED2E72642}"/>
              </a:ext>
            </a:extLst>
          </p:cNvPr>
          <p:cNvGrpSpPr/>
          <p:nvPr/>
        </p:nvGrpSpPr>
        <p:grpSpPr>
          <a:xfrm>
            <a:off x="159977" y="1338853"/>
            <a:ext cx="11872045" cy="4180294"/>
            <a:chOff x="-1892672" y="2203506"/>
            <a:chExt cx="11872045" cy="4180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7D415-0BCA-0005-EAE7-4AE15EA20DDE}"/>
                </a:ext>
              </a:extLst>
            </p:cNvPr>
            <p:cNvGrpSpPr/>
            <p:nvPr/>
          </p:nvGrpSpPr>
          <p:grpSpPr>
            <a:xfrm>
              <a:off x="-1892672" y="2203506"/>
              <a:ext cx="11872045" cy="4180294"/>
              <a:chOff x="-1892672" y="2203506"/>
              <a:chExt cx="11872045" cy="4180294"/>
            </a:xfrm>
          </p:grpSpPr>
          <p:pic>
            <p:nvPicPr>
              <p:cNvPr id="2" name="Picture 1" descr="A group of people looking at a computer&#10;&#10;Description automatically generated">
                <a:extLst>
                  <a:ext uri="{FF2B5EF4-FFF2-40B4-BE49-F238E27FC236}">
                    <a16:creationId xmlns:a16="http://schemas.microsoft.com/office/drawing/2014/main" id="{726714DD-1283-37AB-EA8E-03B5BD451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1" r="-227" b="33904"/>
              <a:stretch/>
            </p:blipFill>
            <p:spPr>
              <a:xfrm>
                <a:off x="5277793" y="4604824"/>
                <a:ext cx="4701580" cy="1778976"/>
              </a:xfrm>
              <a:prstGeom prst="roundRect">
                <a:avLst/>
              </a:prstGeom>
            </p:spPr>
          </p:pic>
          <p:pic>
            <p:nvPicPr>
              <p:cNvPr id="3" name="Picture 2" descr="Two people sitting at a desk with computers&#10;&#10;Description automatically generated">
                <a:extLst>
                  <a:ext uri="{FF2B5EF4-FFF2-40B4-BE49-F238E27FC236}">
                    <a16:creationId xmlns:a16="http://schemas.microsoft.com/office/drawing/2014/main" id="{BC6FC795-AAAD-9335-A8DC-3DB4F6538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" t="18969" r="4918" b="29178"/>
              <a:stretch/>
            </p:blipFill>
            <p:spPr>
              <a:xfrm>
                <a:off x="5277793" y="2203506"/>
                <a:ext cx="4620180" cy="2078366"/>
              </a:xfrm>
              <a:prstGeom prst="roundRect">
                <a:avLst/>
              </a:prstGeom>
            </p:spPr>
          </p:pic>
          <p:pic>
            <p:nvPicPr>
              <p:cNvPr id="4" name="Picture 3" descr="A group of people sitting at a table with computers&#10;&#10;Description automatically generated">
                <a:extLst>
                  <a:ext uri="{FF2B5EF4-FFF2-40B4-BE49-F238E27FC236}">
                    <a16:creationId xmlns:a16="http://schemas.microsoft.com/office/drawing/2014/main" id="{247D2C81-89FC-A5DC-C5FF-D76AF5CDC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25840" b="5565"/>
              <a:stretch/>
            </p:blipFill>
            <p:spPr>
              <a:xfrm>
                <a:off x="-1892672" y="2203506"/>
                <a:ext cx="6945043" cy="4180294"/>
              </a:xfrm>
              <a:prstGeom prst="roundRect">
                <a:avLst/>
              </a:prstGeom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23CE6-60BE-484B-0A35-7C5198A1DD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237129" y="2565243"/>
              <a:ext cx="1151069" cy="597505"/>
            </a:xfrm>
            <a:prstGeom prst="straightConnector1">
              <a:avLst/>
            </a:prstGeom>
            <a:ln w="38100" cap="rnd"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97A5C-8FC8-99F6-5F53-E0672A9007C5}"/>
                </a:ext>
              </a:extLst>
            </p:cNvPr>
            <p:cNvSpPr txBox="1"/>
            <p:nvPr/>
          </p:nvSpPr>
          <p:spPr>
            <a:xfrm>
              <a:off x="2388198" y="2334410"/>
              <a:ext cx="2097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FFFF00"/>
                  </a:solidFill>
                  <a:latin typeface="Comic Sans MS" panose="030F0702030302020204" pitchFamily="66" charset="0"/>
                </a:rPr>
                <a:t>MycroForest</a:t>
              </a:r>
              <a:endParaRPr lang="en-US" sz="2400" dirty="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258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140D68-5375-C2D8-BC9A-3E4F86C9589D}"/>
              </a:ext>
            </a:extLst>
          </p:cNvPr>
          <p:cNvGrpSpPr/>
          <p:nvPr/>
        </p:nvGrpSpPr>
        <p:grpSpPr>
          <a:xfrm>
            <a:off x="-3802958" y="191209"/>
            <a:ext cx="13083861" cy="16474020"/>
            <a:chOff x="-3802958" y="191209"/>
            <a:chExt cx="13083861" cy="16474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6FC66B-BC9D-5B58-C3ED-4304B0F1D221}"/>
                </a:ext>
              </a:extLst>
            </p:cNvPr>
            <p:cNvGrpSpPr/>
            <p:nvPr/>
          </p:nvGrpSpPr>
          <p:grpSpPr>
            <a:xfrm>
              <a:off x="-3802958" y="191209"/>
              <a:ext cx="13083861" cy="9881392"/>
              <a:chOff x="-3804879" y="1917304"/>
              <a:chExt cx="13083861" cy="988139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FCC07F-503C-3438-F41E-84D408CE6A7C}"/>
                  </a:ext>
                </a:extLst>
              </p:cNvPr>
              <p:cNvGrpSpPr/>
              <p:nvPr/>
            </p:nvGrpSpPr>
            <p:grpSpPr>
              <a:xfrm>
                <a:off x="-3804879" y="1917304"/>
                <a:ext cx="6372369" cy="9880784"/>
                <a:chOff x="-4554326" y="653323"/>
                <a:chExt cx="6372369" cy="9880784"/>
              </a:xfrm>
            </p:grpSpPr>
            <p:pic>
              <p:nvPicPr>
                <p:cNvPr id="1026" name="Picture 2" descr="Forms response chart. Question title: 7. The system gave error messages that clearly told me how to fix problems.. Number of responses: 10 responses.">
                  <a:extLst>
                    <a:ext uri="{FF2B5EF4-FFF2-40B4-BE49-F238E27FC236}">
                      <a16:creationId xmlns:a16="http://schemas.microsoft.com/office/drawing/2014/main" id="{FB8B0FC3-6328-C36E-3199-3BEC66D5F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0484" y="653323"/>
                  <a:ext cx="6368527" cy="3023392"/>
                </a:xfrm>
                <a:prstGeom prst="roundRect">
                  <a:avLst>
                    <a:gd name="adj" fmla="val 6704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Forms response chart. Question title: 10. It was easy to find the information I needed.. Number of responses: 10 responses.">
                  <a:extLst>
                    <a:ext uri="{FF2B5EF4-FFF2-40B4-BE49-F238E27FC236}">
                      <a16:creationId xmlns:a16="http://schemas.microsoft.com/office/drawing/2014/main" id="{BD2FD3B5-0200-12B9-55FC-5970D74BB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4082019"/>
                  <a:ext cx="6368527" cy="3023392"/>
                </a:xfrm>
                <a:prstGeom prst="roundRect">
                  <a:avLst>
                    <a:gd name="adj" fmla="val 7460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Forms response chart. Question title: 14. I liked using the interface of this system.. Number of responses: 10 responses.">
                  <a:extLst>
                    <a:ext uri="{FF2B5EF4-FFF2-40B4-BE49-F238E27FC236}">
                      <a16:creationId xmlns:a16="http://schemas.microsoft.com/office/drawing/2014/main" id="{7D80F46B-9EBF-86F6-605D-0481EEB2FD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7510715"/>
                  <a:ext cx="6368527" cy="3023392"/>
                </a:xfrm>
                <a:prstGeom prst="roundRect">
                  <a:avLst>
                    <a:gd name="adj" fmla="val 7351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3CD61C-2326-BAAB-40CF-190018230B5C}"/>
                  </a:ext>
                </a:extLst>
              </p:cNvPr>
              <p:cNvGrpSpPr/>
              <p:nvPr/>
            </p:nvGrpSpPr>
            <p:grpSpPr>
              <a:xfrm>
                <a:off x="2909173" y="1940190"/>
                <a:ext cx="6369809" cy="9858506"/>
                <a:chOff x="3186662" y="-3352496"/>
                <a:chExt cx="6369809" cy="9858506"/>
              </a:xfrm>
            </p:grpSpPr>
            <p:pic>
              <p:nvPicPr>
                <p:cNvPr id="2050" name="Picture 2" descr="Forms response chart. Question title: 17. This system made me think about responsible forest management and the important role that forests play in keeping atmospheric CO2 levels in check.&#10;. Number of responses: 10 responses.">
                  <a:extLst>
                    <a:ext uri="{FF2B5EF4-FFF2-40B4-BE49-F238E27FC236}">
                      <a16:creationId xmlns:a16="http://schemas.microsoft.com/office/drawing/2014/main" id="{48CA5C7C-199E-D17C-91DF-D04AAF84D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4" y="-3352496"/>
                  <a:ext cx="6369807" cy="3024000"/>
                </a:xfrm>
                <a:prstGeom prst="roundRect">
                  <a:avLst>
                    <a:gd name="adj" fmla="val 7871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Forms response chart. Question title: 18. I feel like I learned something valuable using this system.&#10;. Number of responses: 10 responses.">
                  <a:extLst>
                    <a:ext uri="{FF2B5EF4-FFF2-40B4-BE49-F238E27FC236}">
                      <a16:creationId xmlns:a16="http://schemas.microsoft.com/office/drawing/2014/main" id="{B369985F-94F6-A835-6C53-614C2520C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3" y="53314"/>
                  <a:ext cx="6369807" cy="3024000"/>
                </a:xfrm>
                <a:prstGeom prst="roundRect">
                  <a:avLst>
                    <a:gd name="adj" fmla="val 8016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Forms response chart. Question title: 20. I think a lesson using this tool will be a valuable use of time at school.&#10;. Number of responses: 10 responses.">
                  <a:extLst>
                    <a:ext uri="{FF2B5EF4-FFF2-40B4-BE49-F238E27FC236}">
                      <a16:creationId xmlns:a16="http://schemas.microsoft.com/office/drawing/2014/main" id="{314D8ADD-CEB4-3086-1B5B-311C005588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2" y="3482010"/>
                  <a:ext cx="6369808" cy="3024000"/>
                </a:xfrm>
                <a:prstGeom prst="roundRect">
                  <a:avLst>
                    <a:gd name="adj" fmla="val 6887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32" name="Picture 8" descr="Forms response chart. Question title: 13. The interface of this system was pleasant.. Number of responses: 10 responses.">
              <a:extLst>
                <a:ext uri="{FF2B5EF4-FFF2-40B4-BE49-F238E27FC236}">
                  <a16:creationId xmlns:a16="http://schemas.microsoft.com/office/drawing/2014/main" id="{7D94BD2A-4C68-2B74-705B-836A3BAFA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02958" y="10453803"/>
              <a:ext cx="13083860" cy="6211426"/>
            </a:xfrm>
            <a:prstGeom prst="roundRect">
              <a:avLst>
                <a:gd name="adj" fmla="val 8768"/>
              </a:avLst>
            </a:prstGeom>
            <a:noFill/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542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28ADCAD-745F-E22E-E13C-93A6BA0AEBAD}"/>
              </a:ext>
            </a:extLst>
          </p:cNvPr>
          <p:cNvGrpSpPr/>
          <p:nvPr/>
        </p:nvGrpSpPr>
        <p:grpSpPr>
          <a:xfrm>
            <a:off x="0" y="0"/>
            <a:ext cx="15865117" cy="6702016"/>
            <a:chOff x="0" y="0"/>
            <a:chExt cx="15865117" cy="6702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C5B315-EA6B-8372-72D0-898C8015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8748" y="1124455"/>
              <a:ext cx="4004015" cy="1385244"/>
            </a:xfrm>
            <a:prstGeom prst="roundRect">
              <a:avLst>
                <a:gd name="adj" fmla="val 11289"/>
              </a:avLst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95A6-4307-75B0-7620-6DA1CF0870A3}"/>
                </a:ext>
              </a:extLst>
            </p:cNvPr>
            <p:cNvGrpSpPr/>
            <p:nvPr/>
          </p:nvGrpSpPr>
          <p:grpSpPr>
            <a:xfrm>
              <a:off x="0" y="0"/>
              <a:ext cx="5542893" cy="3691146"/>
              <a:chOff x="1" y="0"/>
              <a:chExt cx="3841594" cy="25582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0295EC-8BCD-F3C6-B244-3617B7E9B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2" r="23328"/>
              <a:stretch/>
            </p:blipFill>
            <p:spPr>
              <a:xfrm>
                <a:off x="1" y="0"/>
                <a:ext cx="3841594" cy="255821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D874AF-173A-32EB-62FE-E852D0FD5D14}"/>
                  </a:ext>
                </a:extLst>
              </p:cNvPr>
              <p:cNvSpPr/>
              <p:nvPr/>
            </p:nvSpPr>
            <p:spPr>
              <a:xfrm>
                <a:off x="1859280" y="1654233"/>
                <a:ext cx="1311828" cy="290945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91F0A0-6348-7B11-72A3-2CCED610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3442" y="472605"/>
              <a:ext cx="5781675" cy="2082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66E6A3F7-EADB-8BC1-C1F9-06C01DFA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228" y="2092072"/>
              <a:ext cx="542217" cy="542217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A207E3-5E2E-89C2-CB77-084CED7FD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1445" y="2350272"/>
              <a:ext cx="1678031" cy="1290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EE99080-08B0-583E-5F6A-2858A243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22116"/>
              <a:ext cx="5132905" cy="277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F9215-F215-E4F4-345C-9307D298C785}"/>
                </a:ext>
              </a:extLst>
            </p:cNvPr>
            <p:cNvSpPr txBox="1"/>
            <p:nvPr/>
          </p:nvSpPr>
          <p:spPr>
            <a:xfrm>
              <a:off x="2107962" y="4279496"/>
              <a:ext cx="19682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Tree Stress Over Time</a:t>
              </a:r>
              <a:endParaRPr lang="en-US" sz="2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9E8A9D-A229-B5EF-8AA5-170C22B214B4}"/>
                </a:ext>
              </a:extLst>
            </p:cNvPr>
            <p:cNvGrpSpPr/>
            <p:nvPr/>
          </p:nvGrpSpPr>
          <p:grpSpPr>
            <a:xfrm>
              <a:off x="10713181" y="3914170"/>
              <a:ext cx="5151936" cy="2779200"/>
              <a:chOff x="3891691" y="155984"/>
              <a:chExt cx="5151936" cy="27792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59D555-6730-3410-2EE7-1C02269B8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1691" y="155984"/>
                <a:ext cx="5151936" cy="2779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26D62B-8970-1F6A-F72F-1A8141FA5857}"/>
                  </a:ext>
                </a:extLst>
              </p:cNvPr>
              <p:cNvSpPr txBox="1"/>
              <p:nvPr/>
            </p:nvSpPr>
            <p:spPr>
              <a:xfrm>
                <a:off x="4238217" y="1616214"/>
                <a:ext cx="298566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CO2 Concentration Over Time</a:t>
                </a:r>
                <a:endParaRPr lang="en-US" sz="24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56676B3-618E-EDC5-0751-6B3AAFEA3018}"/>
                </a:ext>
              </a:extLst>
            </p:cNvPr>
            <p:cNvGrpSpPr/>
            <p:nvPr/>
          </p:nvGrpSpPr>
          <p:grpSpPr>
            <a:xfrm>
              <a:off x="5328653" y="3922816"/>
              <a:ext cx="5188780" cy="2779200"/>
              <a:chOff x="4438963" y="4147346"/>
              <a:chExt cx="10372515" cy="566809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58B4D28-AD99-1E2E-CED5-92867E036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8963" y="4147346"/>
                <a:ext cx="10372515" cy="56680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97841A-DA74-A87B-9921-AA3CAD5160D7}"/>
                  </a:ext>
                </a:extLst>
              </p:cNvPr>
              <p:cNvSpPr txBox="1"/>
              <p:nvPr/>
            </p:nvSpPr>
            <p:spPr>
              <a:xfrm>
                <a:off x="4841781" y="6522756"/>
                <a:ext cx="9566877" cy="941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Tree Carbon Absorbed Over Time</a:t>
                </a:r>
                <a:endParaRPr lang="en-US" sz="2400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5A6FACD-DDF3-4D53-4174-D9646A20C4E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974280" y="2555483"/>
              <a:ext cx="0" cy="1358687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9093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637F2FC6-6E53-408A-AC11-4078014E8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9698224" cy="685800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questionnaire with text&#10;&#10;Description automatically generated">
            <a:extLst>
              <a:ext uri="{FF2B5EF4-FFF2-40B4-BE49-F238E27FC236}">
                <a16:creationId xmlns:a16="http://schemas.microsoft.com/office/drawing/2014/main" id="{2D3AD561-0F49-1627-1C1C-1C02B9D01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4615" y="0"/>
            <a:ext cx="9698224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1295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EF491A-52AF-4C17-2AED-13CD1B46CAD8}"/>
              </a:ext>
            </a:extLst>
          </p:cNvPr>
          <p:cNvGrpSpPr/>
          <p:nvPr/>
        </p:nvGrpSpPr>
        <p:grpSpPr>
          <a:xfrm>
            <a:off x="-25514" y="1759451"/>
            <a:ext cx="12853240" cy="2736669"/>
            <a:chOff x="645959" y="1101465"/>
            <a:chExt cx="12853240" cy="273666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ABA6A4-2A54-90C8-0E39-8B0C46B0BAD8}"/>
                </a:ext>
              </a:extLst>
            </p:cNvPr>
            <p:cNvSpPr/>
            <p:nvPr/>
          </p:nvSpPr>
          <p:spPr>
            <a:xfrm>
              <a:off x="645959" y="1101466"/>
              <a:ext cx="4438105" cy="705874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URGENCY OF NEED FOR ACTION AGAINST RAPID CLIMATE CHANGE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56C9D4-9382-D3FA-CB38-24528D54F7E8}"/>
                </a:ext>
              </a:extLst>
            </p:cNvPr>
            <p:cNvSpPr/>
            <p:nvPr/>
          </p:nvSpPr>
          <p:spPr>
            <a:xfrm>
              <a:off x="645959" y="2000117"/>
              <a:ext cx="4438105" cy="826131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FORESTY PRACTICES, INCOME STREAMS, AND ROLE OF FORESTS AS CARBON SINKS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084AB01-EC0C-F466-1A2D-FAAE2EE624B8}"/>
                </a:ext>
              </a:extLst>
            </p:cNvPr>
            <p:cNvSpPr/>
            <p:nvPr/>
          </p:nvSpPr>
          <p:spPr>
            <a:xfrm>
              <a:off x="9779643" y="2972812"/>
              <a:ext cx="3719554" cy="826131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FEATURES OF EFFECTIVE EDUCATIONAL TOOLS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61925F-5B57-CC13-805C-7F5E6DAC63AA}"/>
                </a:ext>
              </a:extLst>
            </p:cNvPr>
            <p:cNvSpPr/>
            <p:nvPr/>
          </p:nvSpPr>
          <p:spPr>
            <a:xfrm>
              <a:off x="9779643" y="2000117"/>
              <a:ext cx="3719554" cy="826131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OBJECT ORIENTED PROGRAMMING IN JAVASCRIPT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8EE7C6-C63B-0054-76BE-36E040EFB243}"/>
                </a:ext>
              </a:extLst>
            </p:cNvPr>
            <p:cNvSpPr/>
            <p:nvPr/>
          </p:nvSpPr>
          <p:spPr>
            <a:xfrm>
              <a:off x="645959" y="3019025"/>
              <a:ext cx="4438105" cy="819109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IMPORTANCE OF DOCUMENTATION &amp; SOFTWARE DEVELOPMENT BEST PRACTICES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9CFFFCC-6FB4-F62C-6C65-9B1689FEA18E}"/>
                </a:ext>
              </a:extLst>
            </p:cNvPr>
            <p:cNvSpPr/>
            <p:nvPr/>
          </p:nvSpPr>
          <p:spPr>
            <a:xfrm>
              <a:off x="9779645" y="1101465"/>
              <a:ext cx="3719554" cy="705875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ADVANTAGE OF AGILE DEVELOPMENT METHODOLOGY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768F90E-3056-9A21-EBF2-2BE789DBDB09}"/>
                </a:ext>
              </a:extLst>
            </p:cNvPr>
            <p:cNvSpPr/>
            <p:nvPr/>
          </p:nvSpPr>
          <p:spPr>
            <a:xfrm>
              <a:off x="7181086" y="2000117"/>
              <a:ext cx="2462785" cy="83006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WEB DEVELOPMENT USING SELECTED TOOLS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F9316AE-4AB1-C1FB-3851-5785107E50F6}"/>
                </a:ext>
              </a:extLst>
            </p:cNvPr>
            <p:cNvSpPr/>
            <p:nvPr/>
          </p:nvSpPr>
          <p:spPr>
            <a:xfrm>
              <a:off x="7181087" y="2972812"/>
              <a:ext cx="2462785" cy="82613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JOY OF SHARING KNOWLEDGE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52F8D1D-A8AF-0A92-67EC-A04F028E326B}"/>
                </a:ext>
              </a:extLst>
            </p:cNvPr>
            <p:cNvSpPr/>
            <p:nvPr/>
          </p:nvSpPr>
          <p:spPr>
            <a:xfrm>
              <a:off x="7181087" y="1101465"/>
              <a:ext cx="2462785" cy="756025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APP EVALUATION METHODOLOGY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E007032-68A0-D068-02F9-5CE7A9535B0E}"/>
                </a:ext>
              </a:extLst>
            </p:cNvPr>
            <p:cNvSpPr/>
            <p:nvPr/>
          </p:nvSpPr>
          <p:spPr>
            <a:xfrm>
              <a:off x="5219837" y="2972812"/>
              <a:ext cx="1825477" cy="82613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RESEARCH BEST PRACTICES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3D67E67-DDF4-57CC-BE55-36E122101E50}"/>
                </a:ext>
              </a:extLst>
            </p:cNvPr>
            <p:cNvSpPr/>
            <p:nvPr/>
          </p:nvSpPr>
          <p:spPr>
            <a:xfrm>
              <a:off x="5219837" y="1101466"/>
              <a:ext cx="1825477" cy="172478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APPLICATION OF CONCEPTS LEARNED IN THE MSC PROGRAMME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76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9292</TotalTime>
  <Words>869</Words>
  <Application>Microsoft Office PowerPoint</Application>
  <PresentationFormat>Widescreen</PresentationFormat>
  <Paragraphs>360</Paragraphs>
  <Slides>85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135</cp:revision>
  <dcterms:created xsi:type="dcterms:W3CDTF">2024-05-19T12:06:57Z</dcterms:created>
  <dcterms:modified xsi:type="dcterms:W3CDTF">2024-08-12T14:54:46Z</dcterms:modified>
</cp:coreProperties>
</file>